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03D2DB-49EB-41FD-9FAB-DCE52CA56308}" v="6" dt="2025-08-12T06:48:46.848"/>
    <p1510:client id="{AF6F28BA-76CA-1467-3481-49312EC73A5D}" v="1" dt="2025-08-12T06:48:27.0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91F84F-0EAC-6597-8A02-C3518E592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C16FDB-8ABB-BB7B-3726-9F36A380F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0EEAC7-501B-E5E5-364D-99A93BAC2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6EBD32-A5F3-FE1F-0C37-BCCEF17D5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9B4BF8-BDE9-1710-06D8-FAC8D770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46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CE9ACB-485B-E78C-593C-A62A97839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08877D-5C7A-D8E9-ADA3-DDD0A915A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7139D1-39F3-34D4-BB4D-278A665B3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34511D-2CCB-68CE-5079-B4ADA3C09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CE9B57-85E9-B0BD-97E9-D88FC253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11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83BBD07-85CD-A43B-90E9-EAA620DCF0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1473448-0EA0-7D69-A872-5187A6AB9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9473C7-51B6-1896-4339-3D325BDA5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66903A-FA55-BB63-EE7C-F4EABCD1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A006D7-A83A-589A-A46E-1EFC5DF5E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68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ECCA53-C3AC-BA86-C32D-CCBE0620F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6B4D12-CCD8-D02F-02C6-27ED7A7DA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4F88F5-E655-0BED-C0F5-A6D6F36C1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3C1052-0509-E1E0-CF63-CAA1F9569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B5A2DF-B3B7-06F2-71CC-8A1BCFF16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602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BF33D6-8A31-EE77-6991-266FE933F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C5E2E5-59C2-0CB3-355C-CD67E66DC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E6C46A-623B-64E6-BB5A-31A948022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F2E1AA-CECC-CB04-4A72-A813C9DB4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087F62-C839-B62D-D5B5-4E19EC8AD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862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522944-6D5D-B103-937B-802E0A64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0D9A04-A0EA-9E5B-B25C-9C8928D60A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E11817-45A0-805A-BB85-3EE966E7E3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5411C3-3BAD-2FD7-A4B2-AB98AEFB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8C613A-AE64-C7DB-75CE-97C2D603A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8DF457D-0A4C-8743-1464-A1A064D4E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348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7CF567-B300-2ADF-9E30-F0A9A79E5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FEB84B-BD2C-F328-F7AB-9FC06DD12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341440-0C27-18BE-98A9-07F807269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B2B0533-6D86-4E77-C9C3-E924697CB7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9DE703D-4057-CC5E-B7DE-4DD46BB8CC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AAFBDC2-23A1-29D9-19BC-367DD6715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7C9D37D-6ECA-C7F3-46B6-356C992D3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CA9FC17-7C1F-C356-3105-D6E61C278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93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56AF11-9C08-0BD5-949D-913652FEF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F4AFB4D-F97D-55EE-E5DD-F4CF22539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95BD23D-90FC-F976-B762-205CAAFC0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5E9BC49-D68D-6809-2244-4FACAF6CC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09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488E685-F64C-33CC-6431-8F8856B5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A28D46E-166B-D7E8-9C8A-E66049129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5E12374-83C2-D33C-103D-DCF16116A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61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59F5DF-B7C4-6E02-9F9A-335CB9E13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43D791-A480-CEBB-6B80-7FC06E884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BC7B21-5F21-3B09-20CE-A66B1C7A2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C529E2C-3818-A67D-E19F-CEF1E0EE2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17A803-0D18-D7AB-82EB-8A0D2030F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054871-4B50-356B-691E-83AF12000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77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DCAD20-5F8D-F592-F015-A8E8C8B99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FCBD634-6EA6-2F19-68FB-BCAE79AD6D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15F1B0-0B7B-85F0-5A08-9F6BDC07F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A96422-C337-17EC-C70A-69F6789BB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3D2BC5B-659E-FBC7-FDB6-667831DBE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48B5E76-3B7B-36A4-0EFE-A8B31A60B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644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40F5EF6-708C-BA3A-D5A8-A4ED983E6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ECC006-E54A-50A4-A8BF-1FC8EC72E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D18A3B-F6CD-23F8-25FE-9E21C9383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21850-10FE-43F2-9A24-19DDACA3D443}" type="datetimeFigureOut">
              <a:rPr kumimoji="1" lang="ja-JP" altLang="en-US" smtClean="0"/>
              <a:t>2025/8/11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04246F-0E4F-B115-8EFC-C6C4152202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CD3CE1-45DF-47D2-9A16-9A45E5DAF8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AE49A-5058-4AA7-B13D-AA3BEA7193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41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18E9CEE-E8D1-DEFE-2A2E-7042D8083856}"/>
              </a:ext>
            </a:extLst>
          </p:cNvPr>
          <p:cNvSpPr/>
          <p:nvPr/>
        </p:nvSpPr>
        <p:spPr>
          <a:xfrm>
            <a:off x="519545" y="1059873"/>
            <a:ext cx="11200507" cy="520904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26CC87-7EA0-2F31-93D9-2662FD25FAD8}"/>
              </a:ext>
            </a:extLst>
          </p:cNvPr>
          <p:cNvSpPr txBox="1"/>
          <p:nvPr/>
        </p:nvSpPr>
        <p:spPr>
          <a:xfrm>
            <a:off x="489442" y="489287"/>
            <a:ext cx="261537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手紙     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／    電子メール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65B68549-5729-5A1F-D818-70E0064A6DF0}"/>
              </a:ext>
            </a:extLst>
          </p:cNvPr>
          <p:cNvSpPr/>
          <p:nvPr/>
        </p:nvSpPr>
        <p:spPr>
          <a:xfrm>
            <a:off x="3451180" y="225177"/>
            <a:ext cx="1883326" cy="469157"/>
          </a:xfrm>
          <a:prstGeom prst="wedgeRoundRectCallout">
            <a:avLst>
              <a:gd name="adj1" fmla="val -60176"/>
              <a:gd name="adj2" fmla="val 2653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選んだ媒体のところに</a:t>
            </a:r>
            <a:endParaRPr lang="en-US" altLang="ja-JP" sz="11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1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赤丸を移動しよう</a:t>
            </a:r>
            <a:endParaRPr kumimoji="1" lang="ja-JP" altLang="en-US" sz="11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54392C31-D164-97F8-89EA-CBD40D5805F8}"/>
              </a:ext>
            </a:extLst>
          </p:cNvPr>
          <p:cNvSpPr/>
          <p:nvPr/>
        </p:nvSpPr>
        <p:spPr>
          <a:xfrm>
            <a:off x="399388" y="487857"/>
            <a:ext cx="835741" cy="4129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17F29A-F467-F6EA-BC38-A6EA38A4BA27}"/>
              </a:ext>
            </a:extLst>
          </p:cNvPr>
          <p:cNvSpPr txBox="1"/>
          <p:nvPr/>
        </p:nvSpPr>
        <p:spPr>
          <a:xfrm>
            <a:off x="9836727" y="149303"/>
            <a:ext cx="1883325" cy="338554"/>
          </a:xfrm>
          <a:prstGeom prst="rect">
            <a:avLst/>
          </a:prstGeom>
          <a:solidFill>
            <a:srgbClr val="FFE7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  <a:endParaRPr kumimoji="1" lang="ja-JP" altLang="en-US" sz="16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6349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155A641-2E26-49CA-80D2-85D8236C11B7}"/>
</file>

<file path=customXml/itemProps2.xml><?xml version="1.0" encoding="utf-8"?>
<ds:datastoreItem xmlns:ds="http://schemas.openxmlformats.org/officeDocument/2006/customXml" ds:itemID="{69D5F62C-ED89-4B8C-9C32-614108A19668}"/>
</file>

<file path=customXml/itemProps3.xml><?xml version="1.0" encoding="utf-8"?>
<ds:datastoreItem xmlns:ds="http://schemas.openxmlformats.org/officeDocument/2006/customXml" ds:itemID="{A41CC11B-F2F0-480A-B3F7-771031C1B170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2025-08-12T06:48:46Z</dcterms:created>
  <dcterms:modified xsi:type="dcterms:W3CDTF">2025-08-12T06:48:51Z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